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52" r:id="rId4"/>
    <p:sldId id="2560" r:id="rId5"/>
    <p:sldId id="2556" r:id="rId6"/>
    <p:sldId id="2557" r:id="rId7"/>
    <p:sldId id="2558" r:id="rId8"/>
    <p:sldId id="2559" r:id="rId9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8DE25C-F8A1-E2ED-2BA1-455CCCD84C51}" name="Jorge Alejandro Hidalgo López" initials="JH" userId="S::jhidalgo@icafe.cr::165ae0b1-4c40-4a51-b33d-0577af1465f0" providerId="AD"/>
  <p188:author id="{AE95C884-D084-C9DC-0CCA-D1FDF7D8394A}" name="MARIA VALERIA CORTES ARGUEDAS" initials="MC" userId="S::mcortesa@ulicori.net::8ca958ba-f199-46ff-81f1-9e8308162b65" providerId="AD"/>
  <p188:author id="{D3BC1BEE-A921-8A99-EEBF-820515B07BA4}" name="Alcides Quirós Madrigal" initials="AQ" userId="S::aquiros@icafe.cr::563ef6b0-44ac-4dc2-bb80-7730568c18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07B"/>
    <a:srgbClr val="499057"/>
    <a:srgbClr val="83A589"/>
    <a:srgbClr val="6DA679"/>
    <a:srgbClr val="FFFFFF"/>
    <a:srgbClr val="008080"/>
    <a:srgbClr val="C00000"/>
    <a:srgbClr val="648F6C"/>
    <a:srgbClr val="FF66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489F2-1212-4FFE-A2B0-56BB24DD5D1D}" v="16" dt="2026-02-24T15:07:17.0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8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Carlos Castillo Molina" userId="3321f39d-c43d-4dc1-aab8-e37c264880eb" providerId="ADAL" clId="{CF0E7DC8-4F83-4E08-A75A-7ECE842A8D81}"/>
    <pc:docChg chg="undo redo custSel addSld delSld modSld sldOrd">
      <pc:chgData name="Juan Carlos Castillo Molina" userId="3321f39d-c43d-4dc1-aab8-e37c264880eb" providerId="ADAL" clId="{CF0E7DC8-4F83-4E08-A75A-7ECE842A8D81}" dt="2026-02-24T18:05:16.752" v="3226" actId="47"/>
      <pc:docMkLst>
        <pc:docMk/>
      </pc:docMkLst>
      <pc:sldChg chg="delSp modSp mod">
        <pc:chgData name="Juan Carlos Castillo Molina" userId="3321f39d-c43d-4dc1-aab8-e37c264880eb" providerId="ADAL" clId="{CF0E7DC8-4F83-4E08-A75A-7ECE842A8D81}" dt="2026-02-23T15:24:09.091" v="2931" actId="20577"/>
        <pc:sldMkLst>
          <pc:docMk/>
          <pc:sldMk cId="4284725626" sldId="256"/>
        </pc:sldMkLst>
        <pc:spChg chg="mod">
          <ac:chgData name="Juan Carlos Castillo Molina" userId="3321f39d-c43d-4dc1-aab8-e37c264880eb" providerId="ADAL" clId="{CF0E7DC8-4F83-4E08-A75A-7ECE842A8D81}" dt="2026-02-23T15:24:09.091" v="2931" actId="20577"/>
          <ac:spMkLst>
            <pc:docMk/>
            <pc:sldMk cId="4284725626" sldId="256"/>
            <ac:spMk id="6" creationId="{36AB1472-46B9-4B0A-99DC-7E1FA61E84DC}"/>
          </ac:spMkLst>
        </pc:spChg>
      </pc:sldChg>
      <pc:sldChg chg="addSp delSp modSp mod">
        <pc:chgData name="Juan Carlos Castillo Molina" userId="3321f39d-c43d-4dc1-aab8-e37c264880eb" providerId="ADAL" clId="{CF0E7DC8-4F83-4E08-A75A-7ECE842A8D81}" dt="2026-02-23T15:55:32.938" v="2950" actId="20577"/>
        <pc:sldMkLst>
          <pc:docMk/>
          <pc:sldMk cId="4058002965" sldId="2552"/>
        </pc:sldMkLst>
        <pc:spChg chg="mod">
          <ac:chgData name="Juan Carlos Castillo Molina" userId="3321f39d-c43d-4dc1-aab8-e37c264880eb" providerId="ADAL" clId="{CF0E7DC8-4F83-4E08-A75A-7ECE842A8D81}" dt="2026-02-17T15:00:47.492" v="2860" actId="14100"/>
          <ac:spMkLst>
            <pc:docMk/>
            <pc:sldMk cId="4058002965" sldId="2552"/>
            <ac:spMk id="13" creationId="{E9F3BC7C-B3AB-1B87-3331-1FBD826531D3}"/>
          </ac:spMkLst>
        </pc:spChg>
        <pc:spChg chg="mod">
          <ac:chgData name="Juan Carlos Castillo Molina" userId="3321f39d-c43d-4dc1-aab8-e37c264880eb" providerId="ADAL" clId="{CF0E7DC8-4F83-4E08-A75A-7ECE842A8D81}" dt="2026-02-23T15:55:32.938" v="2950" actId="20577"/>
          <ac:spMkLst>
            <pc:docMk/>
            <pc:sldMk cId="4058002965" sldId="2552"/>
            <ac:spMk id="14" creationId="{6D0431A7-51F0-6FD3-06E5-7B29BBE04064}"/>
          </ac:spMkLst>
        </pc:spChg>
        <pc:picChg chg="add del mod">
          <ac:chgData name="Juan Carlos Castillo Molina" userId="3321f39d-c43d-4dc1-aab8-e37c264880eb" providerId="ADAL" clId="{CF0E7DC8-4F83-4E08-A75A-7ECE842A8D81}" dt="2026-02-23T15:49:27.635" v="2939" actId="478"/>
          <ac:picMkLst>
            <pc:docMk/>
            <pc:sldMk cId="4058002965" sldId="2552"/>
            <ac:picMk id="3" creationId="{2ECE52EB-8538-77BB-EA3F-12750CF6C129}"/>
          </ac:picMkLst>
        </pc:picChg>
        <pc:picChg chg="add mod">
          <ac:chgData name="Juan Carlos Castillo Molina" userId="3321f39d-c43d-4dc1-aab8-e37c264880eb" providerId="ADAL" clId="{CF0E7DC8-4F83-4E08-A75A-7ECE842A8D81}" dt="2026-02-23T15:55:28.880" v="2946" actId="14100"/>
          <ac:picMkLst>
            <pc:docMk/>
            <pc:sldMk cId="4058002965" sldId="2552"/>
            <ac:picMk id="4" creationId="{980AB2A9-A6EF-7956-98E6-17192425655D}"/>
          </ac:picMkLst>
        </pc:picChg>
      </pc:sldChg>
      <pc:sldChg chg="addSp delSp modSp mod">
        <pc:chgData name="Juan Carlos Castillo Molina" userId="3321f39d-c43d-4dc1-aab8-e37c264880eb" providerId="ADAL" clId="{CF0E7DC8-4F83-4E08-A75A-7ECE842A8D81}" dt="2026-02-23T18:08:29.718" v="2960" actId="20577"/>
        <pc:sldMkLst>
          <pc:docMk/>
          <pc:sldMk cId="263347290" sldId="2556"/>
        </pc:sldMkLst>
        <pc:spChg chg="mod">
          <ac:chgData name="Juan Carlos Castillo Molina" userId="3321f39d-c43d-4dc1-aab8-e37c264880eb" providerId="ADAL" clId="{CF0E7DC8-4F83-4E08-A75A-7ECE842A8D81}" dt="2026-02-23T18:08:29.718" v="2960" actId="20577"/>
          <ac:spMkLst>
            <pc:docMk/>
            <pc:sldMk cId="263347290" sldId="2556"/>
            <ac:spMk id="3" creationId="{87308295-AB40-3C40-F446-14DB01B3212A}"/>
          </ac:spMkLst>
        </pc:spChg>
        <pc:graphicFrameChg chg="add mod modGraphic">
          <ac:chgData name="Juan Carlos Castillo Molina" userId="3321f39d-c43d-4dc1-aab8-e37c264880eb" providerId="ADAL" clId="{CF0E7DC8-4F83-4E08-A75A-7ECE842A8D81}" dt="2026-02-23T18:08:26.960" v="2956" actId="14100"/>
          <ac:graphicFrameMkLst>
            <pc:docMk/>
            <pc:sldMk cId="263347290" sldId="2556"/>
            <ac:graphicFrameMk id="5" creationId="{08258D6C-CB6E-ED27-B86A-B068C88227FA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6-02-23T18:08:10.459" v="2951" actId="478"/>
          <ac:graphicFrameMkLst>
            <pc:docMk/>
            <pc:sldMk cId="263347290" sldId="2556"/>
            <ac:graphicFrameMk id="6" creationId="{2BFA76F3-2C2F-23F4-477E-9237F72EEEE4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6-02-23T18:16:19.582" v="3003" actId="20577"/>
        <pc:sldMkLst>
          <pc:docMk/>
          <pc:sldMk cId="4186037163" sldId="2557"/>
        </pc:sldMkLst>
        <pc:spChg chg="mod">
          <ac:chgData name="Juan Carlos Castillo Molina" userId="3321f39d-c43d-4dc1-aab8-e37c264880eb" providerId="ADAL" clId="{CF0E7DC8-4F83-4E08-A75A-7ECE842A8D81}" dt="2026-02-23T18:16:19.582" v="3003" actId="20577"/>
          <ac:spMkLst>
            <pc:docMk/>
            <pc:sldMk cId="4186037163" sldId="2557"/>
            <ac:spMk id="8" creationId="{46489F10-1B1C-29DE-B8AD-88D46430E4AD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6-02-23T18:08:32.279" v="2961" actId="478"/>
          <ac:graphicFrameMkLst>
            <pc:docMk/>
            <pc:sldMk cId="4186037163" sldId="2557"/>
            <ac:graphicFrameMk id="2" creationId="{CC659C78-15EB-91AF-2705-4062A2ECC516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6-02-23T18:16:16.901" v="2999" actId="1076"/>
          <ac:graphicFrameMkLst>
            <pc:docMk/>
            <pc:sldMk cId="4186037163" sldId="2557"/>
            <ac:graphicFrameMk id="3" creationId="{319CEFC1-79A8-175F-150A-B8A802F8A2E1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6-02-23T18:11:55.874" v="2977" actId="20577"/>
        <pc:sldMkLst>
          <pc:docMk/>
          <pc:sldMk cId="1636667196" sldId="2558"/>
        </pc:sldMkLst>
        <pc:spChg chg="mod">
          <ac:chgData name="Juan Carlos Castillo Molina" userId="3321f39d-c43d-4dc1-aab8-e37c264880eb" providerId="ADAL" clId="{CF0E7DC8-4F83-4E08-A75A-7ECE842A8D81}" dt="2026-02-23T18:11:55.874" v="2977" actId="20577"/>
          <ac:spMkLst>
            <pc:docMk/>
            <pc:sldMk cId="1636667196" sldId="2558"/>
            <ac:spMk id="4" creationId="{A60CFAD0-C18E-8430-5653-649ADF4BEE77}"/>
          </ac:spMkLst>
        </pc:spChg>
        <pc:graphicFrameChg chg="add mod modGraphic">
          <ac:chgData name="Juan Carlos Castillo Molina" userId="3321f39d-c43d-4dc1-aab8-e37c264880eb" providerId="ADAL" clId="{CF0E7DC8-4F83-4E08-A75A-7ECE842A8D81}" dt="2026-02-23T18:11:25.129" v="2966" actId="14100"/>
          <ac:graphicFrameMkLst>
            <pc:docMk/>
            <pc:sldMk cId="1636667196" sldId="2558"/>
            <ac:graphicFrameMk id="5" creationId="{1653D29B-A7B2-D0AD-3FA8-DFB6A3AB118F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6-02-23T18:08:35.190" v="2962" actId="478"/>
          <ac:graphicFrameMkLst>
            <pc:docMk/>
            <pc:sldMk cId="1636667196" sldId="2558"/>
            <ac:graphicFrameMk id="6" creationId="{72BEEE40-CCB4-C2BF-0F01-0488EC093039}"/>
          </ac:graphicFrameMkLst>
        </pc:graphicFrameChg>
        <pc:graphicFrameChg chg="add del mod">
          <ac:chgData name="Juan Carlos Castillo Molina" userId="3321f39d-c43d-4dc1-aab8-e37c264880eb" providerId="ADAL" clId="{CF0E7DC8-4F83-4E08-A75A-7ECE842A8D81}" dt="2026-02-23T18:11:26.761" v="2967" actId="478"/>
          <ac:graphicFrameMkLst>
            <pc:docMk/>
            <pc:sldMk cId="1636667196" sldId="2558"/>
            <ac:graphicFrameMk id="7" creationId="{7C91938B-C033-45A8-B772-192C7F469E4B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2-23T18:11:53.176" v="2973" actId="14100"/>
          <ac:graphicFrameMkLst>
            <pc:docMk/>
            <pc:sldMk cId="1636667196" sldId="2558"/>
            <ac:graphicFrameMk id="8" creationId="{7C91938B-C033-45A8-B772-192C7F469E4B}"/>
          </ac:graphicFrameMkLst>
        </pc:graphicFrameChg>
      </pc:sldChg>
      <pc:sldChg chg="addSp delSp modSp add mod">
        <pc:chgData name="Juan Carlos Castillo Molina" userId="3321f39d-c43d-4dc1-aab8-e37c264880eb" providerId="ADAL" clId="{CF0E7DC8-4F83-4E08-A75A-7ECE842A8D81}" dt="2026-02-23T18:13:17.393" v="2987" actId="20577"/>
        <pc:sldMkLst>
          <pc:docMk/>
          <pc:sldMk cId="1991370206" sldId="2559"/>
        </pc:sldMkLst>
        <pc:spChg chg="mod">
          <ac:chgData name="Juan Carlos Castillo Molina" userId="3321f39d-c43d-4dc1-aab8-e37c264880eb" providerId="ADAL" clId="{CF0E7DC8-4F83-4E08-A75A-7ECE842A8D81}" dt="2026-02-17T14:59:27.064" v="2745" actId="20577"/>
          <ac:spMkLst>
            <pc:docMk/>
            <pc:sldMk cId="1991370206" sldId="2559"/>
            <ac:spMk id="2" creationId="{AE3F05F5-5D7C-759A-7C1A-A935792CBE41}"/>
          </ac:spMkLst>
        </pc:spChg>
        <pc:spChg chg="mod">
          <ac:chgData name="Juan Carlos Castillo Molina" userId="3321f39d-c43d-4dc1-aab8-e37c264880eb" providerId="ADAL" clId="{CF0E7DC8-4F83-4E08-A75A-7ECE842A8D81}" dt="2026-02-17T14:59:51.985" v="2850" actId="20577"/>
          <ac:spMkLst>
            <pc:docMk/>
            <pc:sldMk cId="1991370206" sldId="2559"/>
            <ac:spMk id="3" creationId="{17FB8DA8-45C0-2404-B43D-2AC245B93FBC}"/>
          </ac:spMkLst>
        </pc:spChg>
        <pc:spChg chg="mod">
          <ac:chgData name="Juan Carlos Castillo Molina" userId="3321f39d-c43d-4dc1-aab8-e37c264880eb" providerId="ADAL" clId="{CF0E7DC8-4F83-4E08-A75A-7ECE842A8D81}" dt="2026-02-23T18:13:17.393" v="2987" actId="20577"/>
          <ac:spMkLst>
            <pc:docMk/>
            <pc:sldMk cId="1991370206" sldId="2559"/>
            <ac:spMk id="4" creationId="{2B426963-1096-9604-3DE9-AE1AC8FC6352}"/>
          </ac:spMkLst>
        </pc:spChg>
        <pc:graphicFrameChg chg="add mod modGraphic">
          <ac:chgData name="Juan Carlos Castillo Molina" userId="3321f39d-c43d-4dc1-aab8-e37c264880eb" providerId="ADAL" clId="{CF0E7DC8-4F83-4E08-A75A-7ECE842A8D81}" dt="2026-02-23T18:13:13.782" v="2983" actId="1076"/>
          <ac:graphicFrameMkLst>
            <pc:docMk/>
            <pc:sldMk cId="1991370206" sldId="2559"/>
            <ac:graphicFrameMk id="5" creationId="{28CB490E-96B9-14AD-99F0-1A11371BBA9E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6-02-23T18:08:40.623" v="2963" actId="478"/>
          <ac:graphicFrameMkLst>
            <pc:docMk/>
            <pc:sldMk cId="1991370206" sldId="2559"/>
            <ac:graphicFrameMk id="6" creationId="{40C3EFFF-539A-054E-E36C-1BD180F57307}"/>
          </ac:graphicFrameMkLst>
        </pc:graphicFrameChg>
      </pc:sldChg>
      <pc:sldChg chg="addSp delSp modSp add mod">
        <pc:chgData name="Juan Carlos Castillo Molina" userId="3321f39d-c43d-4dc1-aab8-e37c264880eb" providerId="ADAL" clId="{CF0E7DC8-4F83-4E08-A75A-7ECE842A8D81}" dt="2026-02-23T15:49:24.897" v="2938" actId="20577"/>
        <pc:sldMkLst>
          <pc:docMk/>
          <pc:sldMk cId="1480523509" sldId="2560"/>
        </pc:sldMkLst>
        <pc:spChg chg="mod">
          <ac:chgData name="Juan Carlos Castillo Molina" userId="3321f39d-c43d-4dc1-aab8-e37c264880eb" providerId="ADAL" clId="{CF0E7DC8-4F83-4E08-A75A-7ECE842A8D81}" dt="2026-02-17T15:01:13.503" v="2881" actId="20577"/>
          <ac:spMkLst>
            <pc:docMk/>
            <pc:sldMk cId="1480523509" sldId="2560"/>
            <ac:spMk id="13" creationId="{FA668C88-CCA5-236F-DB43-5BB14BEE2208}"/>
          </ac:spMkLst>
        </pc:spChg>
        <pc:spChg chg="mod">
          <ac:chgData name="Juan Carlos Castillo Molina" userId="3321f39d-c43d-4dc1-aab8-e37c264880eb" providerId="ADAL" clId="{CF0E7DC8-4F83-4E08-A75A-7ECE842A8D81}" dt="2026-02-23T15:49:24.897" v="2938" actId="20577"/>
          <ac:spMkLst>
            <pc:docMk/>
            <pc:sldMk cId="1480523509" sldId="2560"/>
            <ac:spMk id="14" creationId="{ED9C0109-8FE2-7AA7-B0C9-DA1EFF2B43DF}"/>
          </ac:spMkLst>
        </pc:spChg>
        <pc:graphicFrameChg chg="add del mod">
          <ac:chgData name="Juan Carlos Castillo Molina" userId="3321f39d-c43d-4dc1-aab8-e37c264880eb" providerId="ADAL" clId="{CF0E7DC8-4F83-4E08-A75A-7ECE842A8D81}" dt="2026-02-23T15:49:04.948" v="2932" actId="478"/>
          <ac:graphicFrameMkLst>
            <pc:docMk/>
            <pc:sldMk cId="1480523509" sldId="2560"/>
            <ac:graphicFrameMk id="2" creationId="{DF7E9CEF-1D98-186B-E842-AB80818067FD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2-23T15:49:18.030" v="2934" actId="1076"/>
          <ac:graphicFrameMkLst>
            <pc:docMk/>
            <pc:sldMk cId="1480523509" sldId="2560"/>
            <ac:graphicFrameMk id="3" creationId="{B8491F69-E757-4CF2-41E7-8224067094E8}"/>
          </ac:graphicFrameMkLst>
        </pc:graphicFrameChg>
      </pc:sldChg>
      <pc:sldChg chg="addSp delSp modSp add del mod">
        <pc:chgData name="Juan Carlos Castillo Molina" userId="3321f39d-c43d-4dc1-aab8-e37c264880eb" providerId="ADAL" clId="{CF0E7DC8-4F83-4E08-A75A-7ECE842A8D81}" dt="2026-02-24T18:05:16.752" v="3226" actId="47"/>
        <pc:sldMkLst>
          <pc:docMk/>
          <pc:sldMk cId="2293635716" sldId="2561"/>
        </pc:sldMkLst>
        <pc:spChg chg="mod">
          <ac:chgData name="Juan Carlos Castillo Molina" userId="3321f39d-c43d-4dc1-aab8-e37c264880eb" providerId="ADAL" clId="{CF0E7DC8-4F83-4E08-A75A-7ECE842A8D81}" dt="2026-02-24T15:07:52.910" v="3225" actId="20577"/>
          <ac:spMkLst>
            <pc:docMk/>
            <pc:sldMk cId="2293635716" sldId="2561"/>
            <ac:spMk id="3" creationId="{F8BCD971-A72F-C740-AD0C-0460463DF240}"/>
          </ac:spMkLst>
        </pc:spChg>
        <pc:graphicFrameChg chg="add del mod">
          <ac:chgData name="Juan Carlos Castillo Molina" userId="3321f39d-c43d-4dc1-aab8-e37c264880eb" providerId="ADAL" clId="{CF0E7DC8-4F83-4E08-A75A-7ECE842A8D81}" dt="2026-02-24T15:04:46.160" v="3143" actId="478"/>
          <ac:graphicFrameMkLst>
            <pc:docMk/>
            <pc:sldMk cId="2293635716" sldId="2561"/>
            <ac:graphicFrameMk id="5" creationId="{5F45D1E4-8F4B-D830-CA22-E3F622B1EAA9}"/>
          </ac:graphicFrameMkLst>
        </pc:graphicFrameChg>
        <pc:graphicFrameChg chg="del">
          <ac:chgData name="Juan Carlos Castillo Molina" userId="3321f39d-c43d-4dc1-aab8-e37c264880eb" providerId="ADAL" clId="{CF0E7DC8-4F83-4E08-A75A-7ECE842A8D81}" dt="2026-02-23T18:16:47.310" v="3006" actId="478"/>
          <ac:graphicFrameMkLst>
            <pc:docMk/>
            <pc:sldMk cId="2293635716" sldId="2561"/>
            <ac:graphicFrameMk id="5" creationId="{760DBA96-15D3-E9F0-3ABC-149BAEF57B76}"/>
          </ac:graphicFrameMkLst>
        </pc:graphicFrameChg>
        <pc:graphicFrameChg chg="add del mod">
          <ac:chgData name="Juan Carlos Castillo Molina" userId="3321f39d-c43d-4dc1-aab8-e37c264880eb" providerId="ADAL" clId="{CF0E7DC8-4F83-4E08-A75A-7ECE842A8D81}" dt="2026-02-24T15:03:01.013" v="3140" actId="478"/>
          <ac:graphicFrameMkLst>
            <pc:docMk/>
            <pc:sldMk cId="2293635716" sldId="2561"/>
            <ac:graphicFrameMk id="6" creationId="{F0CB19BD-3D88-8529-1DDD-86F5954C6099}"/>
          </ac:graphicFrameMkLst>
        </pc:graphicFrameChg>
        <pc:graphicFrameChg chg="add del mod">
          <ac:chgData name="Juan Carlos Castillo Molina" userId="3321f39d-c43d-4dc1-aab8-e37c264880eb" providerId="ADAL" clId="{CF0E7DC8-4F83-4E08-A75A-7ECE842A8D81}" dt="2026-02-24T15:06:49.024" v="3156" actId="478"/>
          <ac:graphicFrameMkLst>
            <pc:docMk/>
            <pc:sldMk cId="2293635716" sldId="2561"/>
            <ac:graphicFrameMk id="7" creationId="{5F45D1E4-8F4B-D830-CA22-E3F622B1EAA9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2-24T15:07:37.550" v="3165" actId="14100"/>
          <ac:graphicFrameMkLst>
            <pc:docMk/>
            <pc:sldMk cId="2293635716" sldId="2561"/>
            <ac:graphicFrameMk id="8" creationId="{5F45D1E4-8F4B-D830-CA22-E3F622B1EAA9}"/>
          </ac:graphicFrameMkLst>
        </pc:graphicFrameChg>
        <pc:graphicFrameChg chg="del">
          <ac:chgData name="Juan Carlos Castillo Molina" userId="3321f39d-c43d-4dc1-aab8-e37c264880eb" providerId="ADAL" clId="{CF0E7DC8-4F83-4E08-A75A-7ECE842A8D81}" dt="2026-02-23T18:16:44.018" v="3005" actId="478"/>
          <ac:graphicFrameMkLst>
            <pc:docMk/>
            <pc:sldMk cId="2293635716" sldId="2561"/>
            <ac:graphicFrameMk id="8" creationId="{C21FBFD6-582D-69E9-4766-48403AF2D808}"/>
          </ac:graphicFrameMkLst>
        </pc:graphicFrameChg>
      </pc:sldChg>
    </pc:docChg>
  </pc:docChgLst>
  <pc:docChgLst>
    <pc:chgData name="Alcides Quirós Madrigal" userId="563ef6b0-44ac-4dc2-bb80-7730568c1899" providerId="ADAL" clId="{258AC67B-8C53-467F-975F-1A36B229D0D9}"/>
    <pc:docChg chg="undo custSel addSld delSld modSld sldOrd">
      <pc:chgData name="Alcides Quirós Madrigal" userId="563ef6b0-44ac-4dc2-bb80-7730568c1899" providerId="ADAL" clId="{258AC67B-8C53-467F-975F-1A36B229D0D9}" dt="2026-02-09T18:17:37.145" v="64" actId="47"/>
      <pc:docMkLst>
        <pc:docMk/>
      </pc:docMkLst>
      <pc:sldChg chg="modSp add mod">
        <pc:chgData name="Alcides Quirós Madrigal" userId="563ef6b0-44ac-4dc2-bb80-7730568c1899" providerId="ADAL" clId="{258AC67B-8C53-467F-975F-1A36B229D0D9}" dt="2026-02-09T18:14:52.124" v="27" actId="20577"/>
        <pc:sldMkLst>
          <pc:docMk/>
          <pc:sldMk cId="4284725626" sldId="256"/>
        </pc:sldMkLst>
        <pc:spChg chg="mod">
          <ac:chgData name="Alcides Quirós Madrigal" userId="563ef6b0-44ac-4dc2-bb80-7730568c1899" providerId="ADAL" clId="{258AC67B-8C53-467F-975F-1A36B229D0D9}" dt="2026-02-09T18:14:52.124" v="27" actId="20577"/>
          <ac:spMkLst>
            <pc:docMk/>
            <pc:sldMk cId="4284725626" sldId="256"/>
            <ac:spMk id="6" creationId="{36AB1472-46B9-4B0A-99DC-7E1FA61E84DC}"/>
          </ac:spMkLst>
        </pc:spChg>
      </pc:sldChg>
      <pc:sldChg chg="addSp delSp modSp add del">
        <pc:chgData name="Alcides Quirós Madrigal" userId="563ef6b0-44ac-4dc2-bb80-7730568c1899" providerId="ADAL" clId="{258AC67B-8C53-467F-975F-1A36B229D0D9}" dt="2026-02-09T18:15:58.424" v="41"/>
        <pc:sldMkLst>
          <pc:docMk/>
          <pc:sldMk cId="4058002965" sldId="2552"/>
        </pc:sldMkLst>
        <pc:spChg chg="add mod">
          <ac:chgData name="Alcides Quirós Madrigal" userId="563ef6b0-44ac-4dc2-bb80-7730568c1899" providerId="ADAL" clId="{258AC67B-8C53-467F-975F-1A36B229D0D9}" dt="2026-02-09T18:15:58.424" v="41"/>
          <ac:spMkLst>
            <pc:docMk/>
            <pc:sldMk cId="4058002965" sldId="2552"/>
            <ac:spMk id="12" creationId="{6DEA1ABE-9D1B-8723-668F-D78D647B14DF}"/>
          </ac:spMkLst>
        </pc:spChg>
        <pc:spChg chg="add mod">
          <ac:chgData name="Alcides Quirós Madrigal" userId="563ef6b0-44ac-4dc2-bb80-7730568c1899" providerId="ADAL" clId="{258AC67B-8C53-467F-975F-1A36B229D0D9}" dt="2026-02-09T18:15:58.424" v="41"/>
          <ac:spMkLst>
            <pc:docMk/>
            <pc:sldMk cId="4058002965" sldId="2552"/>
            <ac:spMk id="13" creationId="{E9F3BC7C-B3AB-1B87-3331-1FBD826531D3}"/>
          </ac:spMkLst>
        </pc:spChg>
        <pc:spChg chg="add mod">
          <ac:chgData name="Alcides Quirós Madrigal" userId="563ef6b0-44ac-4dc2-bb80-7730568c1899" providerId="ADAL" clId="{258AC67B-8C53-467F-975F-1A36B229D0D9}" dt="2026-02-09T18:15:58.424" v="41"/>
          <ac:spMkLst>
            <pc:docMk/>
            <pc:sldMk cId="4058002965" sldId="2552"/>
            <ac:spMk id="14" creationId="{6D0431A7-51F0-6FD3-06E5-7B29BBE04064}"/>
          </ac:spMkLst>
        </pc:spChg>
      </pc:sldChg>
      <pc:sldChg chg="addSp delSp modSp add mod ord">
        <pc:chgData name="Alcides Quirós Madrigal" userId="563ef6b0-44ac-4dc2-bb80-7730568c1899" providerId="ADAL" clId="{258AC67B-8C53-467F-975F-1A36B229D0D9}" dt="2026-02-09T18:16:27.818" v="48"/>
        <pc:sldMkLst>
          <pc:docMk/>
          <pc:sldMk cId="263347290" sldId="2556"/>
        </pc:sldMkLst>
        <pc:spChg chg="add mod">
          <ac:chgData name="Alcides Quirós Madrigal" userId="563ef6b0-44ac-4dc2-bb80-7730568c1899" providerId="ADAL" clId="{258AC67B-8C53-467F-975F-1A36B229D0D9}" dt="2026-02-09T18:16:27.818" v="48"/>
          <ac:spMkLst>
            <pc:docMk/>
            <pc:sldMk cId="263347290" sldId="2556"/>
            <ac:spMk id="2" creationId="{0557AE8E-74C2-A4BB-1254-60E30C9ADE4F}"/>
          </ac:spMkLst>
        </pc:spChg>
        <pc:spChg chg="add mod">
          <ac:chgData name="Alcides Quirós Madrigal" userId="563ef6b0-44ac-4dc2-bb80-7730568c1899" providerId="ADAL" clId="{258AC67B-8C53-467F-975F-1A36B229D0D9}" dt="2026-02-09T18:16:27.818" v="48"/>
          <ac:spMkLst>
            <pc:docMk/>
            <pc:sldMk cId="263347290" sldId="2556"/>
            <ac:spMk id="3" creationId="{87308295-AB40-3C40-F446-14DB01B3212A}"/>
          </ac:spMkLst>
        </pc:spChg>
        <pc:spChg chg="add mod">
          <ac:chgData name="Alcides Quirós Madrigal" userId="563ef6b0-44ac-4dc2-bb80-7730568c1899" providerId="ADAL" clId="{258AC67B-8C53-467F-975F-1A36B229D0D9}" dt="2026-02-09T18:16:27.818" v="48"/>
          <ac:spMkLst>
            <pc:docMk/>
            <pc:sldMk cId="263347290" sldId="2556"/>
            <ac:spMk id="4" creationId="{617ACF56-D7AA-B863-D385-0FCF40748BB4}"/>
          </ac:spMkLst>
        </pc:spChg>
      </pc:sldChg>
      <pc:sldChg chg="addSp delSp modSp add mod ord">
        <pc:chgData name="Alcides Quirós Madrigal" userId="563ef6b0-44ac-4dc2-bb80-7730568c1899" providerId="ADAL" clId="{258AC67B-8C53-467F-975F-1A36B229D0D9}" dt="2026-02-09T18:17:05.666" v="57"/>
        <pc:sldMkLst>
          <pc:docMk/>
          <pc:sldMk cId="4186037163" sldId="2557"/>
        </pc:sldMkLst>
        <pc:spChg chg="add mod">
          <ac:chgData name="Alcides Quirós Madrigal" userId="563ef6b0-44ac-4dc2-bb80-7730568c1899" providerId="ADAL" clId="{258AC67B-8C53-467F-975F-1A36B229D0D9}" dt="2026-02-09T18:17:05.666" v="57"/>
          <ac:spMkLst>
            <pc:docMk/>
            <pc:sldMk cId="4186037163" sldId="2557"/>
            <ac:spMk id="6" creationId="{1B37BBBB-DC62-EF6F-3492-0A9FC3C79D6C}"/>
          </ac:spMkLst>
        </pc:spChg>
        <pc:spChg chg="add mod">
          <ac:chgData name="Alcides Quirós Madrigal" userId="563ef6b0-44ac-4dc2-bb80-7730568c1899" providerId="ADAL" clId="{258AC67B-8C53-467F-975F-1A36B229D0D9}" dt="2026-02-09T18:17:05.666" v="57"/>
          <ac:spMkLst>
            <pc:docMk/>
            <pc:sldMk cId="4186037163" sldId="2557"/>
            <ac:spMk id="7" creationId="{B0A1BF3F-DDAB-0A53-7838-30913BDC6946}"/>
          </ac:spMkLst>
        </pc:spChg>
        <pc:spChg chg="add mod">
          <ac:chgData name="Alcides Quirós Madrigal" userId="563ef6b0-44ac-4dc2-bb80-7730568c1899" providerId="ADAL" clId="{258AC67B-8C53-467F-975F-1A36B229D0D9}" dt="2026-02-09T18:17:05.666" v="57"/>
          <ac:spMkLst>
            <pc:docMk/>
            <pc:sldMk cId="4186037163" sldId="2557"/>
            <ac:spMk id="8" creationId="{46489F10-1B1C-29DE-B8AD-88D46430E4AD}"/>
          </ac:spMkLst>
        </pc:spChg>
      </pc:sldChg>
      <pc:sldChg chg="addSp delSp modSp add mod ord">
        <pc:chgData name="Alcides Quirós Madrigal" userId="563ef6b0-44ac-4dc2-bb80-7730568c1899" providerId="ADAL" clId="{258AC67B-8C53-467F-975F-1A36B229D0D9}" dt="2026-02-09T18:17:33.407" v="63"/>
        <pc:sldMkLst>
          <pc:docMk/>
          <pc:sldMk cId="1636667196" sldId="2558"/>
        </pc:sldMkLst>
        <pc:spChg chg="add mod">
          <ac:chgData name="Alcides Quirós Madrigal" userId="563ef6b0-44ac-4dc2-bb80-7730568c1899" providerId="ADAL" clId="{258AC67B-8C53-467F-975F-1A36B229D0D9}" dt="2026-02-09T18:17:33.407" v="63"/>
          <ac:spMkLst>
            <pc:docMk/>
            <pc:sldMk cId="1636667196" sldId="2558"/>
            <ac:spMk id="2" creationId="{6B2F9A11-03FA-9E8A-F984-D403075D7704}"/>
          </ac:spMkLst>
        </pc:spChg>
        <pc:spChg chg="add mod">
          <ac:chgData name="Alcides Quirós Madrigal" userId="563ef6b0-44ac-4dc2-bb80-7730568c1899" providerId="ADAL" clId="{258AC67B-8C53-467F-975F-1A36B229D0D9}" dt="2026-02-09T18:17:33.407" v="63"/>
          <ac:spMkLst>
            <pc:docMk/>
            <pc:sldMk cId="1636667196" sldId="2558"/>
            <ac:spMk id="3" creationId="{AE038F37-2FCE-21FF-A132-2E3BCBFBEA77}"/>
          </ac:spMkLst>
        </pc:spChg>
        <pc:spChg chg="add mod">
          <ac:chgData name="Alcides Quirós Madrigal" userId="563ef6b0-44ac-4dc2-bb80-7730568c1899" providerId="ADAL" clId="{258AC67B-8C53-467F-975F-1A36B229D0D9}" dt="2026-02-09T18:17:33.407" v="63"/>
          <ac:spMkLst>
            <pc:docMk/>
            <pc:sldMk cId="1636667196" sldId="2558"/>
            <ac:spMk id="4" creationId="{A60CFAD0-C18E-8430-5653-649ADF4BEE7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'Diap 6'!$N$185</c:f>
              <c:strCache>
                <c:ptCount val="1"/>
                <c:pt idx="0">
                  <c:v>Precio Promedio Exportacion USD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A5D-4FD9-9040-EE6BBBDF384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A5D-4FD9-9040-EE6BBBDF3844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5D-4FD9-9040-EE6BBBDF3844}"/>
              </c:ext>
            </c:extLst>
          </c:dPt>
          <c:dLbls>
            <c:dLbl>
              <c:idx val="0"/>
              <c:layout>
                <c:manualLayout>
                  <c:x val="-2.0492588145942216E-2"/>
                  <c:y val="-2.7496129113804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5D-4FD9-9040-EE6BBBDF3844}"/>
                </c:ext>
              </c:extLst>
            </c:dLbl>
            <c:dLbl>
              <c:idx val="1"/>
              <c:layout>
                <c:manualLayout>
                  <c:x val="-7.8306654893690354E-3"/>
                  <c:y val="1.8564454205046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5D-4FD9-9040-EE6BBBDF3844}"/>
                </c:ext>
              </c:extLst>
            </c:dLbl>
            <c:dLbl>
              <c:idx val="2"/>
              <c:layout>
                <c:manualLayout>
                  <c:x val="2.0590847261088736E-2"/>
                  <c:y val="-5.0163525192359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5D-4FD9-9040-EE6BBBDF3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'Diap 6'!$P$184:$R$184</c:f>
              <c:strCache>
                <c:ptCount val="3"/>
                <c:pt idx="0">
                  <c:v>2023-2024</c:v>
                </c:pt>
                <c:pt idx="1">
                  <c:v> 2024-2025 </c:v>
                </c:pt>
                <c:pt idx="2">
                  <c:v> 2025-2026 </c:v>
                </c:pt>
              </c:strCache>
            </c:strRef>
          </c:cat>
          <c:val>
            <c:numRef>
              <c:f>'Diap 6'!$P$185:$R$185</c:f>
              <c:numCache>
                <c:formatCode>_(* #,##0.00_);_(* \(#,##0.00\);_(* "-"??_);_(@_)</c:formatCode>
                <c:ptCount val="3"/>
                <c:pt idx="0">
                  <c:v>217.34</c:v>
                </c:pt>
                <c:pt idx="1">
                  <c:v>288.27999999999997</c:v>
                </c:pt>
                <c:pt idx="2">
                  <c:v>339.94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5D-4FD9-9040-EE6BBBDF3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128896"/>
        <c:axId val="1015779808"/>
      </c:barChart>
      <c:lineChart>
        <c:grouping val="standard"/>
        <c:varyColors val="0"/>
        <c:ser>
          <c:idx val="1"/>
          <c:order val="1"/>
          <c:tx>
            <c:strRef>
              <c:f>'Diap 6'!$N$186</c:f>
              <c:strCache>
                <c:ptCount val="1"/>
                <c:pt idx="0">
                  <c:v>Precio Promedio CN CRC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'Diap 6'!$P$184:$R$184</c:f>
              <c:strCache>
                <c:ptCount val="3"/>
                <c:pt idx="0">
                  <c:v>2023-2024</c:v>
                </c:pt>
                <c:pt idx="1">
                  <c:v> 2024-2025 </c:v>
                </c:pt>
                <c:pt idx="2">
                  <c:v> 2025-2026 </c:v>
                </c:pt>
              </c:strCache>
            </c:strRef>
          </c:cat>
          <c:val>
            <c:numRef>
              <c:f>'Diap 6'!$P$186:$R$186</c:f>
              <c:numCache>
                <c:formatCode>_(* #,##0.00_);_(* \(#,##0.00\);_(* "-"??_);_(@_)</c:formatCode>
                <c:ptCount val="3"/>
                <c:pt idx="0">
                  <c:v>1934.4</c:v>
                </c:pt>
                <c:pt idx="1">
                  <c:v>2631.87</c:v>
                </c:pt>
                <c:pt idx="2">
                  <c:v>3115.96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A5D-4FD9-9040-EE6BBBDF3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251136"/>
        <c:axId val="1454926112"/>
      </c:lineChart>
      <c:catAx>
        <c:axId val="17782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926112"/>
        <c:crosses val="autoZero"/>
        <c:auto val="1"/>
        <c:lblAlgn val="ctr"/>
        <c:lblOffset val="100"/>
        <c:noMultiLvlLbl val="0"/>
      </c:catAx>
      <c:valAx>
        <c:axId val="145492611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251136"/>
        <c:crosses val="autoZero"/>
        <c:crossBetween val="between"/>
      </c:valAx>
      <c:valAx>
        <c:axId val="1015779808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128896"/>
        <c:crosses val="max"/>
        <c:crossBetween val="between"/>
      </c:valAx>
      <c:catAx>
        <c:axId val="134012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779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74458729137146"/>
          <c:y val="0.82001018188034058"/>
          <c:w val="0.34320514761922272"/>
          <c:h val="0.16320242708724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7B7C8-A469-4311-B95E-6D8224B95227}" type="datetimeFigureOut">
              <a:rPr lang="es-CR" smtClean="0"/>
              <a:t>24/2/2026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1F829-7979-4A36-9F32-90186E00557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021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3BDD5-A8A1-C67F-A38C-78DF56A27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3A175E-A8FE-209C-5D4D-846C87B56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F51D93-06A6-0FE2-B7B4-91EB0F7E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24/2/2026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CBB32-D4A6-3B98-7983-5F72A5A4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B08B86-7823-6F6F-3341-50A96494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3944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78662-1229-BBD9-ED4F-7CD2B84A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3AEC37-2495-F4F1-4A8A-F2C2D56B2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03268-2993-7362-01F1-7B178E45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24/2/2026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042B6-6F4A-7C61-D93E-AFB94BAE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FF14E3-C893-C586-30D7-86F4A68A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39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32230C-A85B-DA07-4D1B-535A9CE64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58E66A-9500-B34D-BF8A-A3A76218C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B7372-D8EB-BBF8-2960-38AA0B62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24/2/2026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B7256-2066-58DB-5E1F-7A02A89C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2D311-6280-B163-5DC0-DD5828CD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68544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2286-C75B-6837-526E-F572947DE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0AC37-C430-B844-8B13-2044354AC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AE584-E98E-FD30-B2A5-124DCE16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02/24/2026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C7C40-9D2F-5FA6-F84B-818B7C5C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38657-BFB5-1532-1777-BC45808A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261291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3416-9CED-258C-F651-F6F6DB2B7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37DD2-BE95-B682-DFA9-BAA64DBBF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097DF-4675-7875-F227-7876A35E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02/24/2026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F2C80-8201-6548-4F6A-CEB74B046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800C3-3587-2A78-79FD-505142D6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459351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D2BA-607F-AE7E-FE83-3ED8E6CB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A3514-E67A-5B6E-EBE8-75AD88BB6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F3730-93CC-F734-9106-35FC62EF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02/24/2026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CE47-FB6C-6C99-89D5-55E805B3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291D6-1BD8-A371-5F2A-7BC04622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49183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0A2C-314B-29E5-92E4-EC655289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B4CB4-E963-C58C-81BA-3A6656A36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BBE9D-E295-76EF-B1E7-F0513D3D7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C420A-428A-D6FE-0B48-C56F26E2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02/24/2026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2624-9BCC-5B59-D557-CD33D587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940B9-5B13-03CE-ACC6-9B71E0C8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27688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E6148-00D6-7913-FF90-2A6C5730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BAE49-887B-5353-F8FF-7642200F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1939A-29F6-0EAD-9CFD-4CEE1DD6A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5D03F-8F2E-3175-BAAD-4CAD5000C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F954D-BD4C-002E-713D-A341E50B2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AF955-07FA-8CD6-6EFD-B31216EB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02/24/2026</a:t>
            </a:fld>
            <a:endParaRPr lang="en-C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A3D9CF-1B95-00C7-4D86-7F993CD6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81696B-87BF-DBEB-1CC5-CB02DC7E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4100230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0889-9AFE-0020-7B22-F4BF5558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8B8A8-E539-3452-CF90-74050317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02/24/2026</a:t>
            </a:fld>
            <a:endParaRPr lang="en-C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B75B9-1E77-1C90-7B00-10F356F6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13689-AC1E-8687-D9CB-F47D0427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4217378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40444-00C6-4237-C3DB-5147D41C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02/24/2026</a:t>
            </a:fld>
            <a:endParaRPr lang="en-C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BB4870-8A94-6680-F0CE-8E04AAE2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56609-B07A-9958-C788-758A2EE9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91731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51AF-487A-4ABF-2BCE-E233C91A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B6CD-F6D1-50BA-12B6-9E99624F8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E6C40-4C5B-DFFB-1C41-49E9F08EA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680A9-A3DA-C94E-3E1B-C798A1E4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02/24/2026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49A65-3155-1A40-B9FE-B689541A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F928F-38D2-947D-C205-DEE2A5EA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27448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43C13-8368-2EAD-F8D8-AE91DF94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97D5E9-D620-70BB-9103-FF1D67B60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01D6F6-57F9-7815-53C4-42D42917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24/2/2026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24964D-CA93-E897-B6DA-4C61670B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CA21D0-15B6-2E49-6622-2A0DAFEB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67419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EF876-C354-9A9F-44F7-7DB63BF32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266A2-BF42-A5FA-B286-A55FFD8BC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406D9-BF47-A165-AD0A-C956F94C3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0AE78-519C-2918-6E55-1275104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02/24/2026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2A150-0427-6777-630B-FFF6FD9B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D5CCA-92CE-7625-FE5C-A75F03C0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289875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CE9D-C297-D828-F0BC-0721880F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00CA0-C839-E89D-47F1-8DB01358C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0C479-3B81-5FF0-21C2-C63DF2B9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02/24/2026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BC98F-A5B9-EF76-F4C0-960323B7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C1F3B-DF8A-622B-9E8E-F0C51DCA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585656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0CBF9C-1685-8D6B-6636-F551E1705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715B4-F1C7-CFA0-31EE-969531447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ECD3-6A6A-C18A-074A-17604A4E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02/24/2026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7FB68-ED08-57AF-94E3-13BF58F0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C40B4-D1B1-0105-9D5F-807E37BF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93495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CDD0E-2088-61C9-7539-47C5F3FE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7C9777-449B-11E6-BED1-925DB4ED8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22101B-6C94-4F45-F9A7-EA10DE95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24/2/2026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E94393-91AC-BFC7-6206-E8091606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8A2C4B-301B-DA52-826C-AEEAC0F2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9144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CA498-6434-F28F-CE89-FA9E7F37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C7EBC-1B70-032A-614F-B47BCCFB4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D85FDE-7A5D-0BF0-71EC-95EE21477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519B95-71E4-9746-D0F1-E057D494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24/2/2026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C4AE0D-23C5-5B3E-B798-8CCB1416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29B012-C15C-5E96-40FA-A717C3E3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4525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07A3E-4988-FE20-F418-0E4C8455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E395AB-F06A-C957-D0DB-B739989C1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4D3E34-2D4D-AA8F-C0FB-9371CB217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22E46C-4F7D-926A-D5D4-D289AB135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03A4B1-EC34-312E-D9A2-D12EDAD31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02AF63-6DA5-071C-E96A-DFD95ADC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24/2/2026</a:t>
            </a:fld>
            <a:endParaRPr lang="es-CR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6D48E3-83B7-0BDE-41EB-2233DB3A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D08204-7965-8229-F59D-5E04ECAC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5507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916D0-05D5-7FCF-1B6A-45696FB1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88C9CC-A92C-6D83-33F5-350CB98E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24/2/2026</a:t>
            </a:fld>
            <a:endParaRPr lang="es-C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AE3D17-CD70-E369-F898-E17EC647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98C345-512D-8E09-E191-0D9C33DC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5196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A31D96-3F17-1126-D4A8-F36D13A2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24/2/2026</a:t>
            </a:fld>
            <a:endParaRPr lang="es-CR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AF8266-3B86-8507-170B-997C71BF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DD0F71-B6A8-2BB3-0688-C893987E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96159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DCA8-59E7-0E48-FB3B-E053B134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8E429-B9D2-2362-4379-A9FCB46D1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B3A743-5207-57B7-BC8C-39280263C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2CF8F1-6C0B-725E-ABB5-C581324E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24/2/2026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38A5D6-069D-6B68-1FC1-BEFE97B5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2336C9-12F5-6D33-B681-B76DB6B0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6180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55E5E-7993-7B4A-0198-A3482DFC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E9DB97-3871-39C1-64CF-0E3822AF5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AD103A-BA38-6BC5-9374-C84FD40D1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D796E-B22D-7C61-4D71-8860F868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24/2/2026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AA224B-9AA4-9A41-A7BD-EA672FC7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8D4753-5EDA-665C-86A2-D7C3ECCD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3305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99D51A-18E4-6E2D-68B7-AA28B756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435BA7-77CF-5EA8-E0DE-C22CAD8D7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B187F-A123-3FD5-A047-D5E09781A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22874-C915-465C-9D23-2B6D09CEAEAA}" type="datetimeFigureOut">
              <a:rPr lang="es-CR" smtClean="0"/>
              <a:t>24/2/2026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50BE35-B896-0426-CA92-101C90F71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059097-FCBB-A023-0BEC-CA37F45F5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929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218A0E-A149-718E-891F-5957C1E2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08CBE-5191-B21E-F757-BFDB76A26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AA6DF-F2C5-4C50-2EF3-09F335E82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8423-FCB1-3F44-8B45-B39BBC4A5316}" type="datetimeFigureOut">
              <a:rPr lang="en-CR" smtClean="0"/>
              <a:t>02/24/2026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50396-36FD-9F27-3B3D-542440306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5D09D-F76A-437F-E122-85D722B0B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3078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rectangle with a white stripe&#10;&#10;Description automatically generated">
            <a:extLst>
              <a:ext uri="{FF2B5EF4-FFF2-40B4-BE49-F238E27FC236}">
                <a16:creationId xmlns:a16="http://schemas.microsoft.com/office/drawing/2014/main" id="{40DA24F7-812D-84CB-3E86-E7FC5BC20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B1472-46B9-4B0A-99DC-7E1FA61E84DC}"/>
              </a:ext>
            </a:extLst>
          </p:cNvPr>
          <p:cNvSpPr txBox="1"/>
          <p:nvPr/>
        </p:nvSpPr>
        <p:spPr>
          <a:xfrm>
            <a:off x="509954" y="3429000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913E21"/>
                </a:solidFill>
                <a:latin typeface="Slenco Black" pitchFamily="2" charset="77"/>
              </a:rPr>
              <a:t>ESTADÍSTICA DE CAFÉ AL 20 DE FEBRERO 2026</a:t>
            </a:r>
          </a:p>
          <a:p>
            <a:pPr algn="ctr"/>
            <a:r>
              <a:rPr lang="es-ES" sz="3600" b="1" dirty="0">
                <a:solidFill>
                  <a:srgbClr val="913E21"/>
                </a:solidFill>
                <a:latin typeface="Slenco Black" pitchFamily="2" charset="77"/>
              </a:rPr>
              <a:t>COSECHA 2025-2026</a:t>
            </a:r>
          </a:p>
        </p:txBody>
      </p:sp>
    </p:spTree>
    <p:extLst>
      <p:ext uri="{BB962C8B-B14F-4D97-AF65-F5344CB8AC3E}">
        <p14:creationId xmlns:p14="http://schemas.microsoft.com/office/powerpoint/2010/main" val="428472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89774-6C04-600A-BA30-0370B42C7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6DEA1ABE-9D1B-8723-668F-D78D647B14DF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INFORME COMPARATIVO DE CAFÉ EN FRUTA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9F3BC7C-B3AB-1B87-3331-1FBD826531D3}"/>
              </a:ext>
            </a:extLst>
          </p:cNvPr>
          <p:cNvSpPr txBox="1"/>
          <p:nvPr/>
        </p:nvSpPr>
        <p:spPr>
          <a:xfrm>
            <a:off x="1097558" y="722720"/>
            <a:ext cx="10223498" cy="726518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Comportamiento de la cosecha 2025-2026</a:t>
            </a: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y afluencia de café de las cosechas 2023-2024, 2024-2025 y 2025-2026 (en fanegas)</a:t>
            </a:r>
          </a:p>
          <a:p>
            <a:endParaRPr lang="es-E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D0431A7-51F0-6FD3-06E5-7B29BBE04064}"/>
              </a:ext>
            </a:extLst>
          </p:cNvPr>
          <p:cNvSpPr txBox="1"/>
          <p:nvPr/>
        </p:nvSpPr>
        <p:spPr>
          <a:xfrm>
            <a:off x="8645238" y="5364345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20 de Febrero 2026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980AB2A9-A6EF-7956-98E6-171924256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58" y="1517170"/>
            <a:ext cx="10223498" cy="384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0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2C5D7-544B-6F25-F0BB-B5803C2A2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9F80D-A427-4C6F-013B-77F2EF395B82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INFORME COMPARATIVO DE CAFÉ EN FRUTA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A668C88-CCA5-236F-DB43-5BB14BEE2208}"/>
              </a:ext>
            </a:extLst>
          </p:cNvPr>
          <p:cNvSpPr txBox="1"/>
          <p:nvPr/>
        </p:nvSpPr>
        <p:spPr>
          <a:xfrm>
            <a:off x="1097558" y="722720"/>
            <a:ext cx="1022349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 FANEGAS) A la quincena del 1 al 15 de Febrero de cada año</a:t>
            </a:r>
          </a:p>
          <a:p>
            <a:endParaRPr lang="es-E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D9C0109-8FE2-7AA7-B0C9-DA1EFF2B43DF}"/>
              </a:ext>
            </a:extLst>
          </p:cNvPr>
          <p:cNvSpPr txBox="1"/>
          <p:nvPr/>
        </p:nvSpPr>
        <p:spPr>
          <a:xfrm>
            <a:off x="8645238" y="5364345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20 de Febrero 2026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8491F69-E757-4CF2-41E7-822406709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425637"/>
              </p:ext>
            </p:extLst>
          </p:nvPr>
        </p:nvGraphicFramePr>
        <p:xfrm>
          <a:off x="1097558" y="1316081"/>
          <a:ext cx="10223498" cy="3792855"/>
        </p:xfrm>
        <a:graphic>
          <a:graphicData uri="http://schemas.openxmlformats.org/drawingml/2006/table">
            <a:tbl>
              <a:tblPr/>
              <a:tblGrid>
                <a:gridCol w="1946182">
                  <a:extLst>
                    <a:ext uri="{9D8B030D-6E8A-4147-A177-3AD203B41FA5}">
                      <a16:colId xmlns:a16="http://schemas.microsoft.com/office/drawing/2014/main" val="27400800"/>
                    </a:ext>
                  </a:extLst>
                </a:gridCol>
                <a:gridCol w="1214853">
                  <a:extLst>
                    <a:ext uri="{9D8B030D-6E8A-4147-A177-3AD203B41FA5}">
                      <a16:colId xmlns:a16="http://schemas.microsoft.com/office/drawing/2014/main" val="3173188953"/>
                    </a:ext>
                  </a:extLst>
                </a:gridCol>
                <a:gridCol w="970069">
                  <a:extLst>
                    <a:ext uri="{9D8B030D-6E8A-4147-A177-3AD203B41FA5}">
                      <a16:colId xmlns:a16="http://schemas.microsoft.com/office/drawing/2014/main" val="1099438369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1060243712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3229373190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1578998427"/>
                    </a:ext>
                  </a:extLst>
                </a:gridCol>
                <a:gridCol w="961003">
                  <a:extLst>
                    <a:ext uri="{9D8B030D-6E8A-4147-A177-3AD203B41FA5}">
                      <a16:colId xmlns:a16="http://schemas.microsoft.com/office/drawing/2014/main" val="1061019866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903825437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160124488"/>
                    </a:ext>
                  </a:extLst>
                </a:gridCol>
              </a:tblGrid>
              <a:tr h="20002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2024-2025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2025-2026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00303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01/02/25 al 15/02/25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01/02/26 al 15/02/26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982642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 Definitiva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Grado de avance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Estimada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alcanzado según Estimación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0159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052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COTO BRUS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162,075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149,889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92.48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1,092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187,708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160,122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85.30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2,475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8726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LOS SANTOS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806,474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528,940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65.59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89,374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632,883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517,462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81.76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81,570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3082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PEREZ ZELEDON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224,059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198,262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88.49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5,556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236,071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195,058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82.63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6,460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5175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TURRIALBA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99,238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74,464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75.04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2,985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73,523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48,615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66.12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1,354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0051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240,908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210,589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87.41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14,603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258,793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218,047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84.26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12,634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2036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OCCIDENTAL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267,012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238,761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89.42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16,309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356,217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282,976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79.44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21,499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4549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 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12,862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11,252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87.49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1,123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18,757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12,524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66.77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97736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6376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1,812,628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1,412,158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77.91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131,041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1,763,951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1,434,804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81.34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126,735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7964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320177"/>
                  </a:ext>
                </a:extLst>
              </a:tr>
              <a:tr h="190500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</a:rPr>
                        <a:t>Comparativo entre las cosechas 2024-2025 y la 2025-2026, se presenta la información por cada una de las zonas.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077518"/>
                  </a:ext>
                </a:extLst>
              </a:tr>
              <a:tr h="200025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</a:rPr>
                        <a:t>La producción estimada de la cosecha 2025-2026 es la establecida por el CICAFE en su segunda estimación con nómina completa.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903201"/>
                  </a:ext>
                </a:extLst>
              </a:tr>
              <a:tr h="200025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La cosecha 2024-2025 corresponde a la producción definitiva.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605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52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60E2C-E8D8-3187-DFA0-8415F71B6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7AE8E-74C2-A4BB-1254-60E30C9ADE4F}"/>
              </a:ext>
            </a:extLst>
          </p:cNvPr>
          <p:cNvSpPr txBox="1">
            <a:spLocks/>
          </p:cNvSpPr>
          <p:nvPr/>
        </p:nvSpPr>
        <p:spPr>
          <a:xfrm>
            <a:off x="1120386" y="689964"/>
            <a:ext cx="9823469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COSECHA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2025/2026   (EN Ud.46 KILOGRAMOS) 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7308295-AB40-3C40-F446-14DB01B3212A}"/>
              </a:ext>
            </a:extLst>
          </p:cNvPr>
          <p:cNvSpPr txBox="1">
            <a:spLocks/>
          </p:cNvSpPr>
          <p:nvPr/>
        </p:nvSpPr>
        <p:spPr>
          <a:xfrm>
            <a:off x="8547237" y="5392768"/>
            <a:ext cx="3644763" cy="364718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20 de Febrero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7ACF56-D7AA-B863-D385-0FCF40748BB4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8258D6C-CB6E-ED27-B86A-B068C8822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545388"/>
              </p:ext>
            </p:extLst>
          </p:nvPr>
        </p:nvGraphicFramePr>
        <p:xfrm>
          <a:off x="1120386" y="1237531"/>
          <a:ext cx="9823469" cy="3946945"/>
        </p:xfrm>
        <a:graphic>
          <a:graphicData uri="http://schemas.openxmlformats.org/drawingml/2006/table">
            <a:tbl>
              <a:tblPr/>
              <a:tblGrid>
                <a:gridCol w="3001940">
                  <a:extLst>
                    <a:ext uri="{9D8B030D-6E8A-4147-A177-3AD203B41FA5}">
                      <a16:colId xmlns:a16="http://schemas.microsoft.com/office/drawing/2014/main" val="3306297830"/>
                    </a:ext>
                  </a:extLst>
                </a:gridCol>
                <a:gridCol w="1576895">
                  <a:extLst>
                    <a:ext uri="{9D8B030D-6E8A-4147-A177-3AD203B41FA5}">
                      <a16:colId xmlns:a16="http://schemas.microsoft.com/office/drawing/2014/main" val="1063100509"/>
                    </a:ext>
                  </a:extLst>
                </a:gridCol>
                <a:gridCol w="1243995">
                  <a:extLst>
                    <a:ext uri="{9D8B030D-6E8A-4147-A177-3AD203B41FA5}">
                      <a16:colId xmlns:a16="http://schemas.microsoft.com/office/drawing/2014/main" val="2913786088"/>
                    </a:ext>
                  </a:extLst>
                </a:gridCol>
                <a:gridCol w="1427966">
                  <a:extLst>
                    <a:ext uri="{9D8B030D-6E8A-4147-A177-3AD203B41FA5}">
                      <a16:colId xmlns:a16="http://schemas.microsoft.com/office/drawing/2014/main" val="509860888"/>
                    </a:ext>
                  </a:extLst>
                </a:gridCol>
                <a:gridCol w="1357881">
                  <a:extLst>
                    <a:ext uri="{9D8B030D-6E8A-4147-A177-3AD203B41FA5}">
                      <a16:colId xmlns:a16="http://schemas.microsoft.com/office/drawing/2014/main" val="193799347"/>
                    </a:ext>
                  </a:extLst>
                </a:gridCol>
                <a:gridCol w="1214792">
                  <a:extLst>
                    <a:ext uri="{9D8B030D-6E8A-4147-A177-3AD203B41FA5}">
                      <a16:colId xmlns:a16="http://schemas.microsoft.com/office/drawing/2014/main" val="2605719922"/>
                    </a:ext>
                  </a:extLst>
                </a:gridCol>
              </a:tblGrid>
              <a:tr h="6783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5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Producción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Sobre venta de  Exportación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72930"/>
                  </a:ext>
                </a:extLst>
              </a:tr>
              <a:tr h="2306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970768"/>
                  </a:ext>
                </a:extLst>
              </a:tr>
              <a:tr h="2306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 dirty="0">
                          <a:effectLst/>
                          <a:latin typeface="Calibri Light" panose="020F0302020204030204" pitchFamily="34" charset="0"/>
                        </a:rPr>
                        <a:t>931,554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$339.94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60.75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860165"/>
                  </a:ext>
                </a:extLst>
              </a:tr>
              <a:tr h="2306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 dirty="0">
                          <a:effectLst/>
                          <a:latin typeface="Calibri Light" panose="020F0302020204030204" pitchFamily="34" charset="0"/>
                        </a:rPr>
                        <a:t>69,408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4.53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72810"/>
                  </a:ext>
                </a:extLst>
              </a:tr>
              <a:tr h="2306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Consumo Nacional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60,718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₡3,115.96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$286.33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3.96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891197"/>
                  </a:ext>
                </a:extLst>
              </a:tr>
              <a:tr h="2306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Consumo Nacional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142540"/>
                  </a:ext>
                </a:extLst>
              </a:tr>
              <a:tr h="2306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 Vendido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1,061,680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69.24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555447"/>
                  </a:ext>
                </a:extLst>
              </a:tr>
              <a:tr h="2306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471,718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30.76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701592"/>
                  </a:ext>
                </a:extLst>
              </a:tr>
              <a:tr h="2503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226,107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1" i="0" u="none" strike="noStrike">
                        <a:solidFill>
                          <a:srgbClr val="0000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534904"/>
                  </a:ext>
                </a:extLst>
              </a:tr>
              <a:tr h="2503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774,855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443573"/>
                  </a:ext>
                </a:extLst>
              </a:tr>
              <a:tr h="2306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1,533,398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600151"/>
                  </a:ext>
                </a:extLst>
              </a:tr>
              <a:tr h="2306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590044"/>
                  </a:ext>
                </a:extLst>
              </a:tr>
              <a:tr h="691964">
                <a:tc gridSpan="6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500" b="0" i="0" u="none" strike="noStrike" dirty="0">
                          <a:effectLst/>
                          <a:latin typeface="Calibri Light" panose="020F0302020204030204" pitchFamily="34" charset="0"/>
                        </a:rPr>
                        <a:t>Resumen de comercialización de café, tanto de Consumo Nacional como de Exportación, se detalla las ventas en consignación y con precio fijo, el total vendido en U. De 46 kg se calcula de acuerdo con la fruta reportada en esta cosecha y, para su conversión a kg, se aplica el rendimiento de la cosecha 2024-2025.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25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4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60209-EC78-A74F-3A6F-62B0D13D4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B37BBBB-DC62-EF6F-3492-0A9FC3C79D6C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POR ZONAS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A1BF3F-DDAB-0A53-7838-30913BDC6946}"/>
              </a:ext>
            </a:extLst>
          </p:cNvPr>
          <p:cNvSpPr txBox="1"/>
          <p:nvPr/>
        </p:nvSpPr>
        <p:spPr>
          <a:xfrm>
            <a:off x="1097558" y="722720"/>
            <a:ext cx="1001811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 2025/2026   (EN Ud.46 KILOGRAMOS)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489F10-1B1C-29DE-B8AD-88D46430E4AD}"/>
              </a:ext>
            </a:extLst>
          </p:cNvPr>
          <p:cNvSpPr txBox="1"/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20 de Febrero 2026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19CEFC1-79A8-175F-150A-B8A802F8A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249133"/>
              </p:ext>
            </p:extLst>
          </p:nvPr>
        </p:nvGraphicFramePr>
        <p:xfrm>
          <a:off x="1097558" y="1242657"/>
          <a:ext cx="10018118" cy="4009590"/>
        </p:xfrm>
        <a:graphic>
          <a:graphicData uri="http://schemas.openxmlformats.org/drawingml/2006/table">
            <a:tbl>
              <a:tblPr/>
              <a:tblGrid>
                <a:gridCol w="1256797">
                  <a:extLst>
                    <a:ext uri="{9D8B030D-6E8A-4147-A177-3AD203B41FA5}">
                      <a16:colId xmlns:a16="http://schemas.microsoft.com/office/drawing/2014/main" val="549629206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2465373870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923543587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104464670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1806013131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1631469475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197198685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3468453349"/>
                    </a:ext>
                  </a:extLst>
                </a:gridCol>
              </a:tblGrid>
              <a:tr h="364556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DE EXPORTACIÓN</a:t>
                      </a:r>
                      <a:r>
                        <a:rPr lang="es-CR" sz="1400" b="1" i="0" u="none" strike="noStrike" baseline="3000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C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CONSUMO NACIONAL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TOTAL DE VENTAS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314733"/>
                  </a:ext>
                </a:extLst>
              </a:tr>
              <a:tr h="542342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con Precio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  Promedio $ por U. de 46 kgs.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PRECIO KG.POR 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 EN UNIDADES DE 46 KILOGRAMOS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116793"/>
                  </a:ext>
                </a:extLst>
              </a:tr>
              <a:tr h="2164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Coto Brus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320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118,463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333.37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6,687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3,150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125,470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310367"/>
                  </a:ext>
                </a:extLst>
              </a:tr>
              <a:tr h="2164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Los Santos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36,930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352,684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346.29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19,414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3,079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409,027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500686"/>
                  </a:ext>
                </a:extLst>
              </a:tr>
              <a:tr h="2164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Pérez Zeledón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537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109,902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348.22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15,758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3,162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126,197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165673"/>
                  </a:ext>
                </a:extLst>
              </a:tr>
              <a:tr h="2164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Turrialba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1,502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36,183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310.78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779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3,418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38,464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736818"/>
                  </a:ext>
                </a:extLst>
              </a:tr>
              <a:tr h="2164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Central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8,278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126,842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350.34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8,398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3,093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143,518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722163"/>
                  </a:ext>
                </a:extLst>
              </a:tr>
              <a:tr h="42381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 Occidental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21,841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180,946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323.29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7,811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3,005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210,599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164141"/>
                  </a:ext>
                </a:extLst>
              </a:tr>
              <a:tr h="2164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 Norte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6,534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397.11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1,871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3,427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8,405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038295"/>
                  </a:ext>
                </a:extLst>
              </a:tr>
              <a:tr h="21640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Total Nacional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69,408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931,554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339.94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60,718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3,115.96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1,061,680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867158"/>
                  </a:ext>
                </a:extLst>
              </a:tr>
              <a:tr h="2164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222901"/>
                  </a:ext>
                </a:extLst>
              </a:tr>
              <a:tr h="157139"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Detalle de comercialización de café por zonas, tanto de Consumo Nacional como de Exportación, aplicando el rendimiento de la cosecha anterior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976623"/>
                  </a:ext>
                </a:extLst>
              </a:tr>
              <a:tr h="15713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57038"/>
                  </a:ext>
                </a:extLst>
              </a:tr>
              <a:tr h="216401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exportación por unidad de 46 kg es de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$ 339.94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583021"/>
                  </a:ext>
                </a:extLst>
              </a:tr>
              <a:tr h="305294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ventas de consumo nacional por kg es de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₡3,115.96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097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03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FFF25-1981-7D43-7B7D-9E5D2D01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B2F9A11-03FA-9E8A-F984-D403075D7704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COMPARATIVO COMERCIALIZACIÓN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E038F37-2FCE-21FF-A132-2E3BCBFBEA77}"/>
              </a:ext>
            </a:extLst>
          </p:cNvPr>
          <p:cNvSpPr txBox="1">
            <a:spLocks/>
          </p:cNvSpPr>
          <p:nvPr/>
        </p:nvSpPr>
        <p:spPr>
          <a:xfrm>
            <a:off x="1120387" y="689964"/>
            <a:ext cx="9861936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 LAS ULTIMAS TRES COSECHAS Al segundo año de cada período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60CFAD0-C18E-8430-5653-649ADF4BEE77}"/>
              </a:ext>
            </a:extLst>
          </p:cNvPr>
          <p:cNvSpPr txBox="1">
            <a:spLocks/>
          </p:cNvSpPr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20 de Febrero 2026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653D29B-A7B2-D0AD-3FA8-DFB6A3AB1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36596"/>
              </p:ext>
            </p:extLst>
          </p:nvPr>
        </p:nvGraphicFramePr>
        <p:xfrm>
          <a:off x="1120387" y="1093652"/>
          <a:ext cx="9861934" cy="2377055"/>
        </p:xfrm>
        <a:graphic>
          <a:graphicData uri="http://schemas.openxmlformats.org/drawingml/2006/table">
            <a:tbl>
              <a:tblPr/>
              <a:tblGrid>
                <a:gridCol w="1106976">
                  <a:extLst>
                    <a:ext uri="{9D8B030D-6E8A-4147-A177-3AD203B41FA5}">
                      <a16:colId xmlns:a16="http://schemas.microsoft.com/office/drawing/2014/main" val="1535736804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2740077306"/>
                    </a:ext>
                  </a:extLst>
                </a:gridCol>
                <a:gridCol w="935770">
                  <a:extLst>
                    <a:ext uri="{9D8B030D-6E8A-4147-A177-3AD203B41FA5}">
                      <a16:colId xmlns:a16="http://schemas.microsoft.com/office/drawing/2014/main" val="2607864882"/>
                    </a:ext>
                  </a:extLst>
                </a:gridCol>
                <a:gridCol w="302542">
                  <a:extLst>
                    <a:ext uri="{9D8B030D-6E8A-4147-A177-3AD203B41FA5}">
                      <a16:colId xmlns:a16="http://schemas.microsoft.com/office/drawing/2014/main" val="2041411540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4262867474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3889875914"/>
                    </a:ext>
                  </a:extLst>
                </a:gridCol>
                <a:gridCol w="844303">
                  <a:extLst>
                    <a:ext uri="{9D8B030D-6E8A-4147-A177-3AD203B41FA5}">
                      <a16:colId xmlns:a16="http://schemas.microsoft.com/office/drawing/2014/main" val="1209068319"/>
                    </a:ext>
                  </a:extLst>
                </a:gridCol>
                <a:gridCol w="302542">
                  <a:extLst>
                    <a:ext uri="{9D8B030D-6E8A-4147-A177-3AD203B41FA5}">
                      <a16:colId xmlns:a16="http://schemas.microsoft.com/office/drawing/2014/main" val="4013900960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198991044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16715531"/>
                    </a:ext>
                  </a:extLst>
                </a:gridCol>
                <a:gridCol w="935770">
                  <a:extLst>
                    <a:ext uri="{9D8B030D-6E8A-4147-A177-3AD203B41FA5}">
                      <a16:colId xmlns:a16="http://schemas.microsoft.com/office/drawing/2014/main" val="671209332"/>
                    </a:ext>
                  </a:extLst>
                </a:gridCol>
                <a:gridCol w="218111">
                  <a:extLst>
                    <a:ext uri="{9D8B030D-6E8A-4147-A177-3AD203B41FA5}">
                      <a16:colId xmlns:a16="http://schemas.microsoft.com/office/drawing/2014/main" val="2348124735"/>
                    </a:ext>
                  </a:extLst>
                </a:gridCol>
                <a:gridCol w="773945">
                  <a:extLst>
                    <a:ext uri="{9D8B030D-6E8A-4147-A177-3AD203B41FA5}">
                      <a16:colId xmlns:a16="http://schemas.microsoft.com/office/drawing/2014/main" val="2615075980"/>
                    </a:ext>
                  </a:extLst>
                </a:gridCol>
              </a:tblGrid>
              <a:tr h="159404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2023-2024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2024-2025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2025-2026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722851"/>
                  </a:ext>
                </a:extLst>
              </a:tr>
              <a:tr h="29148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242403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731,321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$217.34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45.92%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1,084,453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$288.28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69.25%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931,554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$339.94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60.75%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856783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172,325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***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10.82%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23,186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***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1.48%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69,408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4.53%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34547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Consumo Local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55,425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₡1,934.40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3.48%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65,960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₡2,631.87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4.21%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60,718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₡3,115.96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3.96%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261739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C.N.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954034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Total  Vendido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959,071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60.22%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1,173,599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74.94%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1,061,680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69.24%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223231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633,594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39.78%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392,511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25.06%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471,718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30.76%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43018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125,785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255,595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226,107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425671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777,861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86.08%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852,044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76.92%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774,855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77.41%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829626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Producción Total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1,592,665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1,566,110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1,533,398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 dirty="0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34895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C91938B-C033-45A8-B772-192C7F469E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862472"/>
              </p:ext>
            </p:extLst>
          </p:nvPr>
        </p:nvGraphicFramePr>
        <p:xfrm>
          <a:off x="1120388" y="3536443"/>
          <a:ext cx="9861934" cy="182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666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5430C-E6FA-EE97-5799-BB9AA579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E3F05F5-5D7C-759A-7C1A-A935792CBE41}"/>
              </a:ext>
            </a:extLst>
          </p:cNvPr>
          <p:cNvSpPr txBox="1"/>
          <p:nvPr/>
        </p:nvSpPr>
        <p:spPr>
          <a:xfrm>
            <a:off x="0" y="0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COSECHAS FUTURAS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7FB8DA8-45C0-2404-B43D-2AC245B93FBC}"/>
              </a:ext>
            </a:extLst>
          </p:cNvPr>
          <p:cNvSpPr txBox="1">
            <a:spLocks/>
          </p:cNvSpPr>
          <p:nvPr/>
        </p:nvSpPr>
        <p:spPr>
          <a:xfrm>
            <a:off x="1120387" y="689964"/>
            <a:ext cx="9861936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Cosechas 2026-2027 &amp; 2027-2028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B426963-1096-9604-3DE9-AE1AC8FC6352}"/>
              </a:ext>
            </a:extLst>
          </p:cNvPr>
          <p:cNvSpPr txBox="1">
            <a:spLocks/>
          </p:cNvSpPr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20 de Febrero 2026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8CB490E-96B9-14AD-99F0-1A11371BB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431400"/>
              </p:ext>
            </p:extLst>
          </p:nvPr>
        </p:nvGraphicFramePr>
        <p:xfrm>
          <a:off x="1120387" y="1567350"/>
          <a:ext cx="9861936" cy="2978769"/>
        </p:xfrm>
        <a:graphic>
          <a:graphicData uri="http://schemas.openxmlformats.org/drawingml/2006/table">
            <a:tbl>
              <a:tblPr/>
              <a:tblGrid>
                <a:gridCol w="1547949">
                  <a:extLst>
                    <a:ext uri="{9D8B030D-6E8A-4147-A177-3AD203B41FA5}">
                      <a16:colId xmlns:a16="http://schemas.microsoft.com/office/drawing/2014/main" val="3783946054"/>
                    </a:ext>
                  </a:extLst>
                </a:gridCol>
                <a:gridCol w="1335731">
                  <a:extLst>
                    <a:ext uri="{9D8B030D-6E8A-4147-A177-3AD203B41FA5}">
                      <a16:colId xmlns:a16="http://schemas.microsoft.com/office/drawing/2014/main" val="1426657113"/>
                    </a:ext>
                  </a:extLst>
                </a:gridCol>
                <a:gridCol w="1498015">
                  <a:extLst>
                    <a:ext uri="{9D8B030D-6E8A-4147-A177-3AD203B41FA5}">
                      <a16:colId xmlns:a16="http://schemas.microsoft.com/office/drawing/2014/main" val="3569670878"/>
                    </a:ext>
                  </a:extLst>
                </a:gridCol>
                <a:gridCol w="1597883">
                  <a:extLst>
                    <a:ext uri="{9D8B030D-6E8A-4147-A177-3AD203B41FA5}">
                      <a16:colId xmlns:a16="http://schemas.microsoft.com/office/drawing/2014/main" val="3759415558"/>
                    </a:ext>
                  </a:extLst>
                </a:gridCol>
                <a:gridCol w="2034805">
                  <a:extLst>
                    <a:ext uri="{9D8B030D-6E8A-4147-A177-3AD203B41FA5}">
                      <a16:colId xmlns:a16="http://schemas.microsoft.com/office/drawing/2014/main" val="3025912990"/>
                    </a:ext>
                  </a:extLst>
                </a:gridCol>
                <a:gridCol w="1847553">
                  <a:extLst>
                    <a:ext uri="{9D8B030D-6E8A-4147-A177-3AD203B41FA5}">
                      <a16:colId xmlns:a16="http://schemas.microsoft.com/office/drawing/2014/main" val="3230029730"/>
                    </a:ext>
                  </a:extLst>
                </a:gridCol>
              </a:tblGrid>
              <a:tr h="304204">
                <a:tc gridSpan="6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>
                          <a:effectLst/>
                          <a:latin typeface="Calibri Light" panose="020F0302020204030204" pitchFamily="34" charset="0"/>
                        </a:rPr>
                        <a:t>Volumen en U. 46 kg. - Para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975233"/>
                  </a:ext>
                </a:extLst>
              </a:tr>
              <a:tr h="73009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Cosecha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TOTALES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en Consignación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con Precio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100" b="1" i="0" u="none" strike="noStrike">
                          <a:effectLst/>
                          <a:latin typeface="Calibri Light" panose="020F0302020204030204" pitchFamily="34" charset="0"/>
                        </a:rPr>
                        <a:t>Precio Rieles Promedio $/Ud.46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Variación  % precio 1/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978630"/>
                  </a:ext>
                </a:extLst>
              </a:tr>
              <a:tr h="1946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390040"/>
                  </a:ext>
                </a:extLst>
              </a:tr>
              <a:tr h="3407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1" i="0" u="none" strike="noStrike">
                          <a:effectLst/>
                          <a:latin typeface="Calibri Light" panose="020F0302020204030204" pitchFamily="34" charset="0"/>
                        </a:rPr>
                        <a:t>2026-2027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  28,803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13,200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15,603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312.31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309296"/>
                  </a:ext>
                </a:extLst>
              </a:tr>
              <a:tr h="3407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1" i="0" u="none" strike="noStrike">
                          <a:effectLst/>
                          <a:latin typeface="Calibri Light" panose="020F0302020204030204" pitchFamily="34" charset="0"/>
                        </a:rPr>
                        <a:t>2027-2028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  4,838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2,175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2,663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311.12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054845"/>
                  </a:ext>
                </a:extLst>
              </a:tr>
              <a:tr h="21416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307880"/>
                  </a:ext>
                </a:extLst>
              </a:tr>
              <a:tr h="2336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836295"/>
                  </a:ext>
                </a:extLst>
              </a:tr>
              <a:tr h="206859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1" i="0" u="none" strike="noStrike">
                          <a:effectLst/>
                          <a:latin typeface="Calibri Light" panose="020F0302020204030204" pitchFamily="34" charset="0"/>
                        </a:rPr>
                        <a:t>1/ Variación porcentual en el precio: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125754"/>
                  </a:ext>
                </a:extLst>
              </a:tr>
              <a:tr h="2068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 con respecto 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15/2/2026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Cosecha 2026-2027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427277"/>
                  </a:ext>
                </a:extLst>
              </a:tr>
              <a:tr h="20685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 con respecto 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15/2/2026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Cosecha 2027-2028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792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370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12815</TotalTime>
  <Words>963</Words>
  <Application>Microsoft Office PowerPoint</Application>
  <PresentationFormat>Panorámica</PresentationFormat>
  <Paragraphs>406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Slenco Black</vt:lpstr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aquiros</dc:creator>
  <cp:lastModifiedBy>Juan Carlos Castillo Molina</cp:lastModifiedBy>
  <cp:revision>24</cp:revision>
  <dcterms:created xsi:type="dcterms:W3CDTF">2023-12-07T15:07:55Z</dcterms:created>
  <dcterms:modified xsi:type="dcterms:W3CDTF">2026-02-24T18:05:18Z</dcterms:modified>
</cp:coreProperties>
</file>